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-11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DD901-6F02-43D6-AA9A-A0FA95ED6A81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73D3A-EDC7-4E86-8F33-423B0DC5A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21880-DBB5-4F77-8CE7-B52198991619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CD6F-0446-4E76-947B-0C7EF91F1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95513-78F6-4AA3-86DC-A2AD99EA0ABA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F989-7D8C-42F3-9072-FF449F781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F0BCC-E6B6-4F94-B816-0FB67F616107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7E88B-3197-488F-864D-52183BA27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FF7C5-5FD4-4C16-9D6E-AD05068473A2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09A90-18B9-4F5A-8AEB-76F7348AF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4FB5-302A-43CD-A8CC-993A1333E37B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A79B4-DC3A-4C7F-92F3-E77A7C03C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F8F84-666C-42AC-9E26-19321AE79ED3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AFFF2-FCED-4654-A2E3-6CE21A5301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0957E-736D-4D78-B053-F4E2B805FAAC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ED16-6E6C-4AC8-A55C-BFDDA2D53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EC9B1-4C03-4BBC-A2FF-FE09A6755BAE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A4B06-A7F7-4145-9B82-EDE88472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7F9A7-7668-44AE-9187-7B8B395CBD01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41871-A69E-45F0-87AC-E1985F3F7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20E4-343B-4054-9A07-16FC7246B5C9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27759-6B44-43C0-9C57-E4D51D108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C22D0B-8177-487C-89D2-9E4217770FBC}" type="datetimeFigureOut">
              <a:rPr lang="en-US"/>
              <a:pPr>
                <a:defRPr/>
              </a:pPr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D36B32-EAC7-4744-A67A-E41002B51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50825"/>
            <a:ext cx="56388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573088"/>
            <a:ext cx="5118100" cy="602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3190875"/>
            <a:ext cx="5449887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6824663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4663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3779838"/>
            <a:ext cx="5940425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885825"/>
            <a:ext cx="59245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0513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Calibri Light</vt:lpstr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DIDOEV@NETVIGATOR.COM</cp:lastModifiedBy>
  <cp:revision>5</cp:revision>
  <cp:lastPrinted>2017-10-19T17:23:58Z</cp:lastPrinted>
  <dcterms:created xsi:type="dcterms:W3CDTF">2017-10-19T17:19:47Z</dcterms:created>
  <dcterms:modified xsi:type="dcterms:W3CDTF">2017-11-15T15:02:11Z</dcterms:modified>
</cp:coreProperties>
</file>